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jpeg" ContentType="image/jpeg"/>
  <Override PartName="/ppt/media/image5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2BA1797-EA17-4811-B5FE-B6B00C1EF9E8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E52BCF1-7BB8-4E25-8903-A276675E0193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5F83998-DC75-4A8D-9814-2283C55995E3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A8510EA-3636-4407-8C9B-4250C34ADE05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C5A16D-24BA-4BAC-917B-4D3353559706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67EF60-0472-436D-8B2A-F5596B23B77F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61DA70-C9A4-4D0B-BE87-566F7FF60B3F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0BE86F-A410-491E-AA32-021FB344AB03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8A732F-A0B1-4C98-9CA2-D45C1D6B60C2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18A9FE-63A5-42B4-B936-A06C4673AD51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927169-0A40-46B4-B6A5-941E5826C24C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97159B9-9A63-4469-B50C-8E4B54E07208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1A89A9-0635-491A-8509-D0D8837B086E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508975-DF6E-4590-B4E1-BC5984DA0DCE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4E336A-1874-43EA-A8CE-BA80AB9B85A6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7C8926-0F87-4F0F-8977-127247CB3FEB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2BC266-31F5-4BF9-A721-0C525CA6187E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3EB01D0-0C10-4F14-B12E-A8CEB4FA2258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054005A-A8A8-4A3C-9C70-53649D263472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26AD132-63D8-4F3C-B001-9A6635AF0773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1A6CC71-F182-4874-AA10-6E3CD3718804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1C2FDFE-CA91-41F7-9168-DCA4A93CCB17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65A547F-9C7C-4257-ACB3-5770439401C9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9D571C4-7B03-4E15-82C1-A2B97F861F71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 rot="10800000">
            <a:off x="4226400" y="2934000"/>
            <a:ext cx="691560" cy="38808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Google Shape;11;p2"/>
          <p:cNvSpPr/>
          <p:nvPr/>
        </p:nvSpPr>
        <p:spPr>
          <a:xfrm>
            <a:off x="0" y="0"/>
            <a:ext cx="9143640" cy="31237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11120" y="644400"/>
            <a:ext cx="8282160" cy="210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tr" sz="1000" spc="-1" strike="noStrike">
                <a:solidFill>
                  <a:srgbClr val="424242"/>
                </a:solidFill>
                <a:latin typeface="Source Code Pro"/>
                <a:ea typeface="Source Code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59D147A-56DD-4072-B7A6-EAAA7304AA08}" type="slidenum">
              <a:rPr b="0" lang="tr" sz="1000" spc="-1" strike="noStrike">
                <a:solidFill>
                  <a:srgbClr val="424242"/>
                </a:solidFill>
                <a:latin typeface="Source Code Pro"/>
                <a:ea typeface="Source Code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tr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4A2499E-93FF-4122-843A-584E8FA0D0B1}" type="slidenum">
              <a:rPr b="0" lang="tr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197520" y="822600"/>
            <a:ext cx="2867040" cy="1260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tr" sz="6000" spc="-1" strike="noStrike">
                <a:solidFill>
                  <a:srgbClr val="ffffff"/>
                </a:solidFill>
                <a:latin typeface="Oswald"/>
                <a:ea typeface="Oswald"/>
              </a:rPr>
              <a:t>TEAM 3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318240" y="3817080"/>
            <a:ext cx="4517640" cy="975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tr" sz="3600" spc="-1" strike="noStrike">
                <a:solidFill>
                  <a:srgbClr val="424242"/>
                </a:solidFill>
                <a:latin typeface="Oswald"/>
                <a:ea typeface="Oswald"/>
              </a:rPr>
              <a:t>Weather Application v1.0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82" name="Google Shape;109;p25" descr=""/>
          <p:cNvPicPr/>
          <p:nvPr/>
        </p:nvPicPr>
        <p:blipFill>
          <a:blip r:embed="rId1"/>
          <a:stretch/>
        </p:blipFill>
        <p:spPr>
          <a:xfrm>
            <a:off x="7126920" y="4092480"/>
            <a:ext cx="1058040" cy="424800"/>
          </a:xfrm>
          <a:prstGeom prst="rect">
            <a:avLst/>
          </a:prstGeom>
          <a:ln w="0">
            <a:noFill/>
          </a:ln>
        </p:spPr>
      </p:pic>
      <p:pic>
        <p:nvPicPr>
          <p:cNvPr id="83" name="Google Shape;110;p25" descr=""/>
          <p:cNvPicPr/>
          <p:nvPr/>
        </p:nvPicPr>
        <p:blipFill>
          <a:blip r:embed="rId2"/>
          <a:stretch/>
        </p:blipFill>
        <p:spPr>
          <a:xfrm>
            <a:off x="5646960" y="3930480"/>
            <a:ext cx="603000" cy="74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65;p34" descr=""/>
          <p:cNvPicPr/>
          <p:nvPr/>
        </p:nvPicPr>
        <p:blipFill>
          <a:blip r:embed="rId1"/>
          <a:stretch/>
        </p:blipFill>
        <p:spPr>
          <a:xfrm>
            <a:off x="1730160" y="152280"/>
            <a:ext cx="5682960" cy="48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70;p35" descr=""/>
          <p:cNvPicPr/>
          <p:nvPr/>
        </p:nvPicPr>
        <p:blipFill>
          <a:blip r:embed="rId1"/>
          <a:stretch/>
        </p:blipFill>
        <p:spPr>
          <a:xfrm>
            <a:off x="1730160" y="152280"/>
            <a:ext cx="5682960" cy="48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75;p36" descr=""/>
          <p:cNvPicPr/>
          <p:nvPr/>
        </p:nvPicPr>
        <p:blipFill>
          <a:blip r:embed="rId1"/>
          <a:stretch/>
        </p:blipFill>
        <p:spPr>
          <a:xfrm>
            <a:off x="1730160" y="152280"/>
            <a:ext cx="5682960" cy="48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80;p37" descr=""/>
          <p:cNvPicPr/>
          <p:nvPr/>
        </p:nvPicPr>
        <p:blipFill>
          <a:blip r:embed="rId1"/>
          <a:stretch/>
        </p:blipFill>
        <p:spPr>
          <a:xfrm>
            <a:off x="1730160" y="152280"/>
            <a:ext cx="5682960" cy="48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85;p38" descr=""/>
          <p:cNvPicPr/>
          <p:nvPr/>
        </p:nvPicPr>
        <p:blipFill>
          <a:blip r:embed="rId1"/>
          <a:stretch/>
        </p:blipFill>
        <p:spPr>
          <a:xfrm>
            <a:off x="1730160" y="152280"/>
            <a:ext cx="5682960" cy="48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90;p39" descr=""/>
          <p:cNvPicPr/>
          <p:nvPr/>
        </p:nvPicPr>
        <p:blipFill>
          <a:blip r:embed="rId1"/>
          <a:stretch/>
        </p:blipFill>
        <p:spPr>
          <a:xfrm>
            <a:off x="1730160" y="152280"/>
            <a:ext cx="5682960" cy="48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95;p40" descr=""/>
          <p:cNvPicPr/>
          <p:nvPr/>
        </p:nvPicPr>
        <p:blipFill>
          <a:blip r:embed="rId1"/>
          <a:stretch/>
        </p:blipFill>
        <p:spPr>
          <a:xfrm>
            <a:off x="1730160" y="152280"/>
            <a:ext cx="5682960" cy="48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200;p41" descr=""/>
          <p:cNvPicPr/>
          <p:nvPr/>
        </p:nvPicPr>
        <p:blipFill>
          <a:blip r:embed="rId1"/>
          <a:stretch/>
        </p:blipFill>
        <p:spPr>
          <a:xfrm>
            <a:off x="1730160" y="152280"/>
            <a:ext cx="5682960" cy="48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216;p44" descr=""/>
          <p:cNvPicPr/>
          <p:nvPr/>
        </p:nvPicPr>
        <p:blipFill>
          <a:blip r:embed="rId1"/>
          <a:stretch/>
        </p:blipFill>
        <p:spPr>
          <a:xfrm>
            <a:off x="152280" y="191880"/>
            <a:ext cx="8838720" cy="475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115;p26" descr=""/>
          <p:cNvPicPr/>
          <p:nvPr/>
        </p:nvPicPr>
        <p:blipFill>
          <a:blip r:embed="rId1"/>
          <a:stretch/>
        </p:blipFill>
        <p:spPr>
          <a:xfrm>
            <a:off x="152280" y="347760"/>
            <a:ext cx="8838720" cy="444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120;p27" descr=""/>
          <p:cNvPicPr/>
          <p:nvPr/>
        </p:nvPicPr>
        <p:blipFill>
          <a:blip r:embed="rId1"/>
          <a:stretch/>
        </p:blipFill>
        <p:spPr>
          <a:xfrm>
            <a:off x="51840" y="49680"/>
            <a:ext cx="578160" cy="127440"/>
          </a:xfrm>
          <a:prstGeom prst="rect">
            <a:avLst/>
          </a:prstGeom>
          <a:ln w="0">
            <a:noFill/>
          </a:ln>
        </p:spPr>
      </p:pic>
      <p:pic>
        <p:nvPicPr>
          <p:cNvPr id="86" name="Google Shape;121;p27" descr=""/>
          <p:cNvPicPr/>
          <p:nvPr/>
        </p:nvPicPr>
        <p:blipFill>
          <a:blip r:embed="rId2"/>
          <a:stretch/>
        </p:blipFill>
        <p:spPr>
          <a:xfrm>
            <a:off x="180360" y="241200"/>
            <a:ext cx="8782920" cy="466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126;p28" descr=""/>
          <p:cNvPicPr/>
          <p:nvPr/>
        </p:nvPicPr>
        <p:blipFill>
          <a:blip r:embed="rId1"/>
          <a:stretch/>
        </p:blipFill>
        <p:spPr>
          <a:xfrm>
            <a:off x="2294640" y="152280"/>
            <a:ext cx="4554000" cy="4838400"/>
          </a:xfrm>
          <a:prstGeom prst="rect">
            <a:avLst/>
          </a:prstGeom>
          <a:ln w="0">
            <a:noFill/>
          </a:ln>
        </p:spPr>
      </p:pic>
      <p:sp>
        <p:nvSpPr>
          <p:cNvPr id="88" name="Google Shape;127;p28"/>
          <p:cNvSpPr/>
          <p:nvPr/>
        </p:nvSpPr>
        <p:spPr>
          <a:xfrm>
            <a:off x="103680" y="152280"/>
            <a:ext cx="1176120" cy="4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tr" sz="1900" spc="-1" strike="noStrike" u="sng">
                <a:solidFill>
                  <a:srgbClr val="ffffff"/>
                </a:solidFill>
                <a:uFillTx/>
                <a:latin typeface="Arial"/>
                <a:ea typeface="Arial"/>
              </a:rPr>
              <a:t>UML</a:t>
            </a:r>
            <a:endParaRPr b="0" lang="en-US" sz="1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132;p29" descr=""/>
          <p:cNvPicPr/>
          <p:nvPr/>
        </p:nvPicPr>
        <p:blipFill>
          <a:blip r:embed="rId1"/>
          <a:stretch/>
        </p:blipFill>
        <p:spPr>
          <a:xfrm>
            <a:off x="4748400" y="1379880"/>
            <a:ext cx="4289400" cy="254232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133;p29" descr=""/>
          <p:cNvPicPr/>
          <p:nvPr/>
        </p:nvPicPr>
        <p:blipFill>
          <a:blip r:embed="rId2"/>
          <a:stretch/>
        </p:blipFill>
        <p:spPr>
          <a:xfrm>
            <a:off x="88560" y="1379880"/>
            <a:ext cx="4581000" cy="254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138;p30" descr=""/>
          <p:cNvPicPr/>
          <p:nvPr/>
        </p:nvPicPr>
        <p:blipFill>
          <a:blip r:embed="rId1"/>
          <a:stretch/>
        </p:blipFill>
        <p:spPr>
          <a:xfrm>
            <a:off x="0" y="95400"/>
            <a:ext cx="9143640" cy="495252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139;p30"/>
          <p:cNvSpPr/>
          <p:nvPr/>
        </p:nvSpPr>
        <p:spPr>
          <a:xfrm>
            <a:off x="2338560" y="2516400"/>
            <a:ext cx="2331000" cy="19944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Google Shape;140;p30"/>
          <p:cNvSpPr/>
          <p:nvPr/>
        </p:nvSpPr>
        <p:spPr>
          <a:xfrm>
            <a:off x="4714200" y="2716200"/>
            <a:ext cx="303120" cy="138348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145;p31" descr=""/>
          <p:cNvPicPr/>
          <p:nvPr/>
        </p:nvPicPr>
        <p:blipFill>
          <a:blip r:embed="rId1"/>
          <a:stretch/>
        </p:blipFill>
        <p:spPr>
          <a:xfrm>
            <a:off x="1551240" y="0"/>
            <a:ext cx="6041160" cy="5143320"/>
          </a:xfrm>
          <a:prstGeom prst="rect">
            <a:avLst/>
          </a:prstGeom>
          <a:ln w="0">
            <a:noFill/>
          </a:ln>
        </p:spPr>
      </p:pic>
      <p:sp>
        <p:nvSpPr>
          <p:cNvPr id="95" name="Google Shape;146;p31"/>
          <p:cNvSpPr/>
          <p:nvPr/>
        </p:nvSpPr>
        <p:spPr>
          <a:xfrm>
            <a:off x="4314600" y="651240"/>
            <a:ext cx="3100320" cy="374436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Google Shape;147;p31"/>
          <p:cNvSpPr/>
          <p:nvPr/>
        </p:nvSpPr>
        <p:spPr>
          <a:xfrm>
            <a:off x="1681200" y="1295280"/>
            <a:ext cx="2403720" cy="310032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Google Shape;148;p31"/>
          <p:cNvSpPr/>
          <p:nvPr/>
        </p:nvSpPr>
        <p:spPr>
          <a:xfrm>
            <a:off x="4314600" y="266400"/>
            <a:ext cx="3100320" cy="38448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Google Shape;149;p31"/>
          <p:cNvSpPr/>
          <p:nvPr/>
        </p:nvSpPr>
        <p:spPr>
          <a:xfrm>
            <a:off x="1681200" y="355320"/>
            <a:ext cx="2403720" cy="88776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Google Shape;150;p31"/>
          <p:cNvSpPr/>
          <p:nvPr/>
        </p:nvSpPr>
        <p:spPr>
          <a:xfrm>
            <a:off x="3591720" y="4495680"/>
            <a:ext cx="1960200" cy="38448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55;p32" descr=""/>
          <p:cNvPicPr/>
          <p:nvPr/>
        </p:nvPicPr>
        <p:blipFill>
          <a:blip r:embed="rId1"/>
          <a:stretch/>
        </p:blipFill>
        <p:spPr>
          <a:xfrm>
            <a:off x="1730160" y="152280"/>
            <a:ext cx="5682960" cy="48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60;p33" descr=""/>
          <p:cNvPicPr/>
          <p:nvPr/>
        </p:nvPicPr>
        <p:blipFill>
          <a:blip r:embed="rId1"/>
          <a:stretch/>
        </p:blipFill>
        <p:spPr>
          <a:xfrm>
            <a:off x="1730160" y="152280"/>
            <a:ext cx="5682960" cy="48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LibreOffice/7.3.2.2$Windows_X86_64 LibreOffice_project/49f2b1bff42cfccbd8f788c8dc32c1c309559be0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2022-06-03T15:17:29Z</dcterms:modified>
  <cp:revision>1</cp:revision>
  <dc:subject/>
  <dc:title/>
</cp:coreProperties>
</file>